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D37CFF-1FD6-4FC6-B009-5CA6001C9A4B}">
          <p14:sldIdLst>
            <p14:sldId id="256"/>
            <p14:sldId id="259"/>
            <p14:sldId id="260"/>
          </p14:sldIdLst>
        </p14:section>
        <p14:section name="Seção sem Título" id="{BA8ACFEE-C330-4847-B27D-6F3C70F0DBF4}">
          <p14:sldIdLst>
            <p14:sldId id="257"/>
            <p14:sldId id="258"/>
            <p14:sldId id="261"/>
            <p14:sldId id="262"/>
            <p14:sldId id="263"/>
            <p14:sldId id="264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C"/>
    <a:srgbClr val="FF5050"/>
    <a:srgbClr val="BC8F00"/>
    <a:srgbClr val="029EEC"/>
    <a:srgbClr val="5FB6FD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24/05/2021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sv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181F1CC-8AA2-4197-81B3-083EF6B8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99" y="944057"/>
            <a:ext cx="7278102" cy="4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F4D032-EB89-4EF8-B582-5E69CA05FC27}"/>
              </a:ext>
            </a:extLst>
          </p:cNvPr>
          <p:cNvSpPr/>
          <p:nvPr/>
        </p:nvSpPr>
        <p:spPr>
          <a:xfrm>
            <a:off x="7129670" y="-1"/>
            <a:ext cx="5062330" cy="68580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2115197" y="2472710"/>
            <a:ext cx="589426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ARTES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9E4203C-2922-4844-B2DA-8AEF3437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011">
            <a:off x="-60091" y="3165328"/>
            <a:ext cx="3122922" cy="30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CD8C8DC-94E1-4188-8E64-1C6BF34DC3BC}"/>
              </a:ext>
            </a:extLst>
          </p:cNvPr>
          <p:cNvSpPr/>
          <p:nvPr/>
        </p:nvSpPr>
        <p:spPr>
          <a:xfrm rot="1482305">
            <a:off x="855114" y="5026624"/>
            <a:ext cx="425983" cy="2409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05CAD1B-5D34-4E5C-B364-06006C83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96" y="3429000"/>
            <a:ext cx="10174407" cy="21218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F734E58-C1A5-43DB-95AC-997248C6F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"/>
          <a:stretch/>
        </p:blipFill>
        <p:spPr>
          <a:xfrm>
            <a:off x="2385390" y="1640165"/>
            <a:ext cx="7442615" cy="11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FA3F2BA-70FF-43D7-AEE7-FBED02E0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62" y="-2423412"/>
            <a:ext cx="6376737" cy="77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F2273A5-5FDB-42F5-A92A-A81A06FD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559258"/>
            <a:ext cx="11423181" cy="1871638"/>
          </a:xfrm>
          <a:effectLst>
            <a:outerShdw blurRad="50800" dist="50800" dir="5400000" algn="ctr" rotWithShape="0">
              <a:schemeClr val="accent2">
                <a:lumMod val="75000"/>
                <a:alpha val="59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</a:rPr>
              <a:t>TABELAS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&amp; 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MODELO LÓGICO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089852-C8AE-4429-B385-3AC3D7E5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2" y="2700996"/>
            <a:ext cx="3720355" cy="3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4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44034DF-58A4-4B09-A3CD-80ED38FC0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350" y="577516"/>
            <a:ext cx="10515600" cy="1325563"/>
          </a:xfrm>
          <a:effectLst>
            <a:outerShdw blurRad="50800" dist="50800" dir="5400000" algn="ctr" rotWithShape="0">
              <a:schemeClr val="tx1">
                <a:alpha val="49000"/>
              </a:scheme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</a:rPr>
              <a:t>ARQUIVOS </a:t>
            </a:r>
          </a:p>
        </p:txBody>
      </p:sp>
      <p:pic>
        <p:nvPicPr>
          <p:cNvPr id="9" name="Google Shape;843;p63">
            <a:extLst>
              <a:ext uri="{FF2B5EF4-FFF2-40B4-BE49-F238E27FC236}">
                <a16:creationId xmlns:a16="http://schemas.microsoft.com/office/drawing/2014/main" id="{90FBE9F0-668D-4F2D-89F7-02F635AF4F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1850" y="2116062"/>
            <a:ext cx="7728300" cy="416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70A3985-004F-4522-A916-30C7CCCF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-938965"/>
            <a:ext cx="56292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E49BF-748B-49B9-8EE4-738F8C1E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480"/>
            <a:ext cx="5542671" cy="21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84AB07-23F6-4E69-A946-914FB3658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5975" y="-1297280"/>
            <a:ext cx="9144000" cy="2387600"/>
          </a:xfrm>
        </p:spPr>
        <p:txBody>
          <a:bodyPr/>
          <a:lstStyle/>
          <a:p>
            <a:r>
              <a:rPr lang="pt-BR" dirty="0">
                <a:latin typeface="Copperplate Gothic Bold" panose="020E0705020206020404" pitchFamily="34" charset="0"/>
              </a:rPr>
              <a:t>CONTEXTO</a:t>
            </a:r>
          </a:p>
        </p:txBody>
      </p:sp>
      <p:sp>
        <p:nvSpPr>
          <p:cNvPr id="4" name="Google Shape;347;p30">
            <a:extLst>
              <a:ext uri="{FF2B5EF4-FFF2-40B4-BE49-F238E27FC236}">
                <a16:creationId xmlns:a16="http://schemas.microsoft.com/office/drawing/2014/main" id="{DD4CBD55-114F-43B1-B83B-845AA9A47C5B}"/>
              </a:ext>
            </a:extLst>
          </p:cNvPr>
          <p:cNvSpPr txBox="1">
            <a:spLocks/>
          </p:cNvSpPr>
          <p:nvPr/>
        </p:nvSpPr>
        <p:spPr>
          <a:xfrm>
            <a:off x="379758" y="1597561"/>
            <a:ext cx="11812242" cy="748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Um site que consiste em informações, dicas e  técnicas sobre desenhos para os usuários cadastrados</a:t>
            </a:r>
            <a:r>
              <a:rPr lang="pt-BR" sz="1400" dirty="0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1026" name="Picture 2" descr="Otimização de sites: seu SEO está saudável?- Raccoon">
            <a:extLst>
              <a:ext uri="{FF2B5EF4-FFF2-40B4-BE49-F238E27FC236}">
                <a16:creationId xmlns:a16="http://schemas.microsoft.com/office/drawing/2014/main" id="{7E7818F8-0BF3-47EC-BEAC-DB389952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621109"/>
            <a:ext cx="4038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88355-0FD6-4E88-9436-E38AF57D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774" y="999650"/>
            <a:ext cx="7699895" cy="1325563"/>
          </a:xfrm>
          <a:effectLst>
            <a:outerShdw blurRad="50800" dist="38100" dir="2700000" algn="tl" rotWithShape="0">
              <a:srgbClr val="FF0000">
                <a:alpha val="55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HLD E LLD DE SOLUÇÃO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E9047-C52E-42C2-9939-BE874860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557">
            <a:off x="8602447" y="-441405"/>
            <a:ext cx="4388998" cy="24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A28943-C50E-40D8-B6AD-91AEC311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12" y="1897881"/>
            <a:ext cx="4754217" cy="47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399 0.03379 L -0.53399 0.03403 C -0.53373 0.0294 -0.53334 0.02523 -0.53229 0.02129 C -0.5319 0.01967 -0.53099 0.01805 -0.53034 0.01643 C -0.52578 0.00393 -0.53099 0.01643 -0.52644 0.00486 C -0.52604 0.00393 -0.52344 -0.00255 -0.52253 -0.00347 C -0.52188 -0.0044 -0.52058 -0.0051 -0.51966 -0.00556 C -0.5181 -0.00533 -0.51341 -0.00417 -0.51185 -0.00278 C -0.51107 -0.00162 -0.51055 -0.0007 -0.51003 0.00023 C -0.51003 0.00069 -0.50925 0.01342 -0.50795 0.01643 C -0.50769 0.01736 -0.50664 0.01805 -0.50599 0.01875 C -0.50443 0.02083 -0.50365 0.02361 -0.50117 0.025 L -0.49636 0.02754 C -0.49466 0.02708 -0.49258 0.02754 -0.49141 0.02639 C -0.48776 0.02315 -0.4875 0.01828 -0.48659 0.01435 C -0.48633 0.00926 -0.4862 0.00463 -0.48581 -0.00047 C -0.48568 -0.00139 -0.48529 -0.00255 -0.48477 -0.00347 C -0.48399 -0.00463 -0.48295 -0.00556 -0.48177 -0.00672 C -0.48073 -0.00718 -0.47917 -0.00764 -0.47787 -0.0081 C -0.47657 -0.00787 -0.47513 -0.00787 -0.47409 -0.00718 C -0.47123 -0.00602 -0.46784 -0.00324 -0.46537 -0.00139 C -0.46263 0.00393 -0.46263 0.0044 -0.46029 0.01111 C -0.45964 0.01412 -0.45912 0.0169 -0.45847 0.01967 C -0.45808 0.02453 -0.45795 0.02986 -0.45756 0.03495 C -0.45742 0.03611 -0.45756 0.0375 -0.45664 0.03796 C -0.4556 0.03889 -0.45404 0.03865 -0.45261 0.03889 C -0.44948 0.03865 -0.44558 0.03958 -0.44297 0.03796 C -0.44115 0.03703 -0.44219 0.03472 -0.44206 0.03264 C -0.44115 0.02153 -0.44102 0.01065 -0.44024 -0.00047 C -0.44011 -0.00139 -0.43998 -0.00185 -0.43907 -0.00278 C -0.43802 -0.00324 -0.43646 -0.00324 -0.43516 -0.00347 C -0.43256 -0.00324 -0.42969 -0.00347 -0.42735 -0.00278 C -0.42565 -0.00185 -0.42422 -0.0007 -0.42266 0.00023 C -0.41771 0.0037 -0.41888 0.00347 -0.41576 0.0081 C -0.41394 0.01597 -0.41602 0.0081 -0.41276 0.01597 C -0.41081 0.02083 -0.41328 0.01713 -0.4099 0.02129 C -0.41198 0.01273 -0.41589 0.00648 -0.40912 -0.00139 C -0.40782 -0.00255 -0.40508 -0.00185 -0.40326 -0.00278 C -0.40157 0.00092 -0.39896 0.0044 -0.39818 0.0081 C -0.39675 0.01643 -0.39714 0.025 -0.39649 0.03379 C -0.39636 0.03472 -0.39649 0.03611 -0.39545 0.0375 C -0.39427 0.03865 -0.39219 0.03889 -0.3905 0.04004 C -0.38607 0.03773 -0.3806 0.03703 -0.37696 0.03426 C -0.375 0.0324 -0.37617 0.02963 -0.37591 0.02754 C -0.37539 0.0206 -0.37591 0.01111 -0.37305 0.00393 C -0.37214 0.00208 -0.37071 2.59259E-6 -0.36914 -0.00185 C -0.36615 -0.00602 -0.36641 -0.00533 -0.36237 -0.00672 C -0.36094 -0.00602 -0.35899 -0.00602 -0.35847 -0.0051 C -0.35664 -0.00139 -0.35482 0.0081 -0.35365 0.01342 C -0.35235 0.0324 -0.35834 0.02546 -0.34779 0.03125 C -0.34662 0.03171 -0.34519 0.03264 -0.34388 0.03379 C -0.33581 0.03171 -0.34102 0.03403 -0.33802 0.02338 C -0.33763 0.02176 -0.33672 0.0206 -0.33607 0.01875 C -0.33568 0.01782 -0.33568 0.0169 -0.33529 0.01597 C -0.33347 0.01273 -0.33008 0.00972 -0.32735 0.0074 C -0.32357 0.0037 -0.32487 0.00463 -0.32058 0.00347 C -0.3194 0.0037 -0.31784 0.0037 -0.3168 0.00393 C -0.31042 0.0081 -0.31029 0.01273 -0.30808 0.01875 C -0.30729 0.02268 -0.30677 0.02639 -0.30599 0.03032 C -0.30573 0.03217 -0.30495 0.03657 -0.30521 0.03495 C -0.30795 0.01713 -0.31081 -0.00047 -0.31381 -0.01806 C -0.31289 -0.02037 -0.31276 -0.02315 -0.31081 -0.025 C -0.30977 -0.02593 -0.30769 -0.0257 -0.30599 -0.0257 C -0.30482 -0.02593 -0.30352 -0.02616 -0.30222 -0.02616 C -0.30104 -0.02616 -0.29935 -0.02616 -0.29831 -0.0257 C -0.28998 -0.02107 -0.28972 -0.01806 -0.28464 -0.01135 C -0.27891 0.01296 -0.28412 -0.01158 -0.28086 0.01504 C -0.28021 0.02037 -0.28047 0.03148 -0.275 0.0375 C -0.27435 0.03796 -0.27305 0.03842 -0.27214 0.03889 C -0.26966 0.03611 -0.26589 0.03426 -0.26433 0.03125 C -0.26276 0.02778 -0.26367 0.02407 -0.26328 0.0206 C -0.26315 0.01782 -0.26302 0.01528 -0.26237 0.01273 C -0.26185 0.01088 -0.26107 0.00926 -0.26042 0.0074 C -0.26003 0.00625 -0.26029 0.00486 -0.25938 0.00393 C -0.25886 0.0037 -0.25769 0.0037 -0.25664 0.00347 C -0.25534 0.00393 -0.25365 0.00486 -0.25274 0.00555 C -0.25091 0.00787 -0.2461 0.01458 -0.24479 0.01805 C -0.24128 0.02778 -0.2487 0.01412 -0.24011 0.02893 C -0.23946 0.02986 -0.2392 0.03125 -0.23815 0.03217 C -0.23646 0.0331 -0.23412 0.03379 -0.23229 0.03426 C -0.2306 0.0294 -0.22943 0.02546 -0.22852 0.0206 C -0.22761 0.0169 -0.22787 0.00787 -0.22253 0.00555 L -0.21875 0.00393 C -0.21706 0.00162 -0.21693 0.00023 -0.21302 -0.00047 C -0.21185 -0.0007 -0.21094 0.00023 -0.21003 0.00023 C -0.20664 0.01088 -0.2086 0.00694 -0.20495 0.01342 C -0.20469 0.01458 -0.20443 0.0162 -0.20417 0.01713 C -0.20287 0.02315 -0.20417 0.02778 -0.19922 0.03217 C -0.19688 0.03403 -0.19271 0.03588 -0.18959 0.0375 C -0.17201 0.03657 -0.17253 0.0375 -0.1586 0.03495 C -0.15742 0.03495 -0.15651 0.03472 -0.1556 0.03426 C -0.15521 0.03333 -0.15456 0.03217 -0.15456 0.03125 C -0.15521 0.02361 -0.15625 0.02083 -0.16341 0.01597 C -0.16498 0.01458 -0.16732 0.01435 -0.16914 0.01342 C -0.1737 0.0081 -0.16784 0.01458 -0.175 0.00879 C -0.17904 0.00555 -0.17448 0.00694 -0.18086 0.00393 C -0.18203 0.0037 -0.18334 0.0037 -0.18464 0.00347 C -0.1931 0.00185 -0.19193 0.00278 -0.20417 0.00185 C -0.20378 0.00092 -0.20404 -0.00047 -0.20313 -0.00139 C -0.19779 -0.00602 -0.19532 -0.0051 -0.18763 -0.00556 C -0.18529 -0.00556 -0.18295 -0.00556 -0.18086 -0.0051 C -0.17162 -0.00232 -0.17318 -0.00093 -0.16537 0.00278 C -0.16081 0.00486 -0.15899 0.00486 -0.15456 0.00555 C -0.153 0.00555 -0.15117 0.00555 -0.14974 0.00486 C -0.1487 0.00463 -0.14805 0.00185 -0.14779 0.00278 C -0.14636 0.0081 -0.14675 0.01342 -0.14584 0.01875 C -0.14545 0.02176 -0.14466 0.02222 -0.14284 0.025 C -0.14219 0.02615 -0.14167 0.02778 -0.14102 0.02893 C -0.13972 0.02847 -0.13789 0.02893 -0.13724 0.02801 C -0.1362 0.02708 -0.13672 0.02546 -0.13633 0.0243 C -0.13581 0.02315 -0.13503 0.02245 -0.13425 0.02129 C -0.13164 -0.00139 -0.13698 0.01435 -0.0819 0.01111 C -0.07969 0.01088 -0.078 0.00995 -0.07604 0.00972 C -0.07383 0.00926 -0.07149 0.00926 -0.06914 0.00879 C -0.0668 0.00833 -0.06472 0.00787 -0.06237 0.0074 C -0.0543 0.00532 -0.05183 0.00463 -0.04388 0.00185 C -0.03776 2.59259E-6 -0.03099 -0.00139 -0.02552 -0.00417 C -0.01172 -0.01158 -0.02227 -0.00695 -0.00808 -0.01135 C -0.00664 -0.01158 -0.00547 -0.01227 -0.00417 -0.0125 C -0.00026 -0.01435 -0.00261 -0.01412 3.125E-6 -0.01412 " pathEditMode="relative" rAng="0" ptsTypes="AAAAAAAAAAAAAAAAAAAAAAAAAAAAAAAAAAAAAAAAAAAAAAAAAAAAAAAAAAAAAAAAAAAAAAAAAAAAAAAAAAAAAAAAAAAAAAAAAAAAAAAAAAAAAAAAAAAAAAAA">
                                      <p:cBhvr>
                                        <p:cTn id="9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3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942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8084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as dicas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31733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9" y="4168507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de suporte para incidentes e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83" y="-368878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D384F4-14AF-4D55-A2AB-EB0AA60E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92" y="47965"/>
            <a:ext cx="1707469" cy="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1781" y="620540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8140206" y="5193310"/>
            <a:ext cx="2061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Redes 3G/4G</a:t>
            </a:r>
            <a:endParaRPr lang="pt-BR" sz="16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80" y="6170183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ACB6F7EA-878D-4B5A-A4CF-D62E6014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610">
            <a:off x="1560275" y="-652145"/>
            <a:ext cx="3436131" cy="34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ndprint, Handprint Clipart, Graffiti PNG Transparent Clipart Image and  PSD File for Free Download | Digitais de mãos, Clip art, Festa de tinta">
            <a:extLst>
              <a:ext uri="{FF2B5EF4-FFF2-40B4-BE49-F238E27FC236}">
                <a16:creationId xmlns:a16="http://schemas.microsoft.com/office/drawing/2014/main" id="{D93D202C-C80B-40FF-A204-FC5DBC4C3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 rot="19894351">
            <a:off x="6933992" y="-287032"/>
            <a:ext cx="3275772" cy="29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11A5D6-C1F3-487F-BC1B-58E41FF9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25" y="746030"/>
            <a:ext cx="10515600" cy="1325563"/>
          </a:xfrm>
          <a:effectLst>
            <a:outerShdw blurRad="50800" dist="50800" dir="5400000" algn="ctr" rotWithShape="0">
              <a:srgbClr val="FFFF00">
                <a:alpha val="58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FERRAMENTA DE GESTÃO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5EA314-BC5E-453E-8773-974C5876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90" y="1408812"/>
            <a:ext cx="5748130" cy="57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57D1EBF-51D1-4FFE-AAAD-813D6F3E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2" b="9267"/>
          <a:stretch/>
        </p:blipFill>
        <p:spPr>
          <a:xfrm>
            <a:off x="459526" y="827231"/>
            <a:ext cx="11272948" cy="4791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223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F7C88BD-D699-47DD-B12B-C67AB08B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0652">
            <a:off x="3667123" y="-940941"/>
            <a:ext cx="4857750" cy="4657725"/>
          </a:xfrm>
          <a:prstGeom prst="rect">
            <a:avLst/>
          </a:prstGeom>
          <a:noFill/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359BE4-E0F1-429E-8E98-0455AE74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74319"/>
            <a:ext cx="9144000" cy="2387600"/>
          </a:xfrm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4400" b="1" dirty="0">
                <a:latin typeface="Microsoft PhagsPa" panose="020B0502040204020203" pitchFamily="34" charset="0"/>
              </a:rPr>
              <a:t>SITE INSTITUCIONAL 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&amp;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4C01F-F8EF-470F-A770-E0145BC2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19" y="2364960"/>
            <a:ext cx="4828761" cy="48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r - ícones de setas grátis">
            <a:extLst>
              <a:ext uri="{FF2B5EF4-FFF2-40B4-BE49-F238E27FC236}">
                <a16:creationId xmlns:a16="http://schemas.microsoft.com/office/drawing/2014/main" id="{318F2234-464F-4C4A-88D4-5BF96473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36" y="4752560"/>
            <a:ext cx="437321" cy="4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2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5D562-A1D4-4626-8617-80AD2747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539" y="325368"/>
            <a:ext cx="10515600" cy="1325563"/>
          </a:xfrm>
          <a:effectLst>
            <a:outerShdw blurRad="50800" dist="50800" dir="5400000" algn="ctr" rotWithShape="0">
              <a:srgbClr val="7030A0">
                <a:alpha val="49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</a:rPr>
              <a:t>MÉTRICAS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B5666C-EEFD-40E9-825A-B5F064719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07" y="1360935"/>
            <a:ext cx="5602357" cy="5602357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4FDC77-7EC4-4423-BBEE-40E34DC7F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 rot="10800000">
            <a:off x="0" y="-415789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229CB-F4DA-4DF6-8DAE-0EF5FC50C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>
            <a:off x="11002618" y="3796850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170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132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Copperplate Gothic Bold</vt:lpstr>
      <vt:lpstr>Felix Titling</vt:lpstr>
      <vt:lpstr>Microsoft PhagsPa</vt:lpstr>
      <vt:lpstr>Muli</vt:lpstr>
      <vt:lpstr>Times New Roman</vt:lpstr>
      <vt:lpstr>Tema do Office</vt:lpstr>
      <vt:lpstr>Apresentação do PowerPoint</vt:lpstr>
      <vt:lpstr>CONTEXTO</vt:lpstr>
      <vt:lpstr>HLD E LLD DE SOLUÇÃO</vt:lpstr>
      <vt:lpstr>HLD</vt:lpstr>
      <vt:lpstr>LLD</vt:lpstr>
      <vt:lpstr>FERRAMENTA DE GESTÃO</vt:lpstr>
      <vt:lpstr>Apresentação do PowerPoint</vt:lpstr>
      <vt:lpstr>SITE INSTITUCIONAL  &amp; DASHBOARD</vt:lpstr>
      <vt:lpstr>MÉTRICAS</vt:lpstr>
      <vt:lpstr>Apresentação do PowerPoint</vt:lpstr>
      <vt:lpstr>TABELAS &amp;  MODELO LÓGICO</vt:lpstr>
      <vt:lpstr>ARQUIVOS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52</cp:revision>
  <dcterms:created xsi:type="dcterms:W3CDTF">2021-05-12T16:47:43Z</dcterms:created>
  <dcterms:modified xsi:type="dcterms:W3CDTF">2021-05-24T04:45:57Z</dcterms:modified>
</cp:coreProperties>
</file>